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320" r:id="rId2"/>
    <p:sldId id="339" r:id="rId3"/>
    <p:sldId id="321" r:id="rId4"/>
    <p:sldId id="340" r:id="rId5"/>
    <p:sldId id="341" r:id="rId6"/>
    <p:sldId id="342" r:id="rId7"/>
    <p:sldId id="343" r:id="rId8"/>
    <p:sldId id="344" r:id="rId9"/>
    <p:sldId id="345" r:id="rId10"/>
    <p:sldId id="346" r:id="rId11"/>
    <p:sldId id="347" r:id="rId12"/>
    <p:sldId id="348" r:id="rId13"/>
    <p:sldId id="349" r:id="rId14"/>
    <p:sldId id="350" r:id="rId15"/>
    <p:sldId id="351" r:id="rId16"/>
    <p:sldId id="35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1A4450"/>
    <a:srgbClr val="1E4D5B"/>
    <a:srgbClr val="43001C"/>
    <a:srgbClr val="2A0C0E"/>
    <a:srgbClr val="002537"/>
    <a:srgbClr val="0C4F23"/>
    <a:srgbClr val="44001E"/>
    <a:srgbClr val="44001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398" autoAdjust="0"/>
    <p:restoredTop sz="94726"/>
  </p:normalViewPr>
  <p:slideViewPr>
    <p:cSldViewPr snapToGrid="0">
      <p:cViewPr varScale="1">
        <p:scale>
          <a:sx n="102" d="100"/>
          <a:sy n="102" d="100"/>
        </p:scale>
        <p:origin x="1920" y="4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FD69B5-E336-43FF-BBF2-649EBACD9D22}" type="datetimeFigureOut">
              <a:rPr lang="en-US" smtClean="0"/>
              <a:t>9/4/25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81EEC1-8735-497A-8DAB-B270CF6E1D86}" type="slidenum">
              <a:rPr lang="en-US" smtClean="0"/>
              <a:t>‹#›</a:t>
            </a:fld>
            <a:endParaRPr lang="en-US"/>
          </a:p>
        </p:txBody>
      </p:sp>
    </p:spTree>
    <p:extLst>
      <p:ext uri="{BB962C8B-B14F-4D97-AF65-F5344CB8AC3E}">
        <p14:creationId xmlns:p14="http://schemas.microsoft.com/office/powerpoint/2010/main" val="15620424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FF713-628E-464B-8E51-5C16ACE0F2F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B7743EF-3C0E-4DDE-BB0D-18303CED46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4D59809-8A02-4984-9F86-8070ABF2F6A6}"/>
              </a:ext>
            </a:extLst>
          </p:cNvPr>
          <p:cNvSpPr>
            <a:spLocks noGrp="1"/>
          </p:cNvSpPr>
          <p:nvPr>
            <p:ph type="dt" sz="half" idx="10"/>
          </p:nvPr>
        </p:nvSpPr>
        <p:spPr/>
        <p:txBody>
          <a:bodyPr/>
          <a:lstStyle/>
          <a:p>
            <a:fld id="{6A37264C-6AD2-4681-A800-FAD0AF653D81}" type="datetimeFigureOut">
              <a:rPr lang="en-US" smtClean="0"/>
              <a:t>9/4/25</a:t>
            </a:fld>
            <a:endParaRPr lang="en-US"/>
          </a:p>
        </p:txBody>
      </p:sp>
      <p:sp>
        <p:nvSpPr>
          <p:cNvPr id="5" name="Footer Placeholder 4">
            <a:extLst>
              <a:ext uri="{FF2B5EF4-FFF2-40B4-BE49-F238E27FC236}">
                <a16:creationId xmlns:a16="http://schemas.microsoft.com/office/drawing/2014/main" id="{AB628DE8-2DE2-45EC-AD94-878E3A9163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8C3B14-A904-42B3-97C6-91660F2D46F5}"/>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23136467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FB3C0-F47E-4516-9192-04B604CCAEF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4A29A56-2514-4D1B-934D-FB3D49B5CCE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739ECF-4486-4062-880E-60CC94E33E77}"/>
              </a:ext>
            </a:extLst>
          </p:cNvPr>
          <p:cNvSpPr>
            <a:spLocks noGrp="1"/>
          </p:cNvSpPr>
          <p:nvPr>
            <p:ph type="dt" sz="half" idx="10"/>
          </p:nvPr>
        </p:nvSpPr>
        <p:spPr/>
        <p:txBody>
          <a:bodyPr/>
          <a:lstStyle/>
          <a:p>
            <a:fld id="{6A37264C-6AD2-4681-A800-FAD0AF653D81}" type="datetimeFigureOut">
              <a:rPr lang="en-US" smtClean="0"/>
              <a:t>9/4/25</a:t>
            </a:fld>
            <a:endParaRPr lang="en-US"/>
          </a:p>
        </p:txBody>
      </p:sp>
      <p:sp>
        <p:nvSpPr>
          <p:cNvPr id="5" name="Footer Placeholder 4">
            <a:extLst>
              <a:ext uri="{FF2B5EF4-FFF2-40B4-BE49-F238E27FC236}">
                <a16:creationId xmlns:a16="http://schemas.microsoft.com/office/drawing/2014/main" id="{8E3515B4-9943-4A5B-AF0D-2957724513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928076-29F0-423D-B145-9B85D7B3508D}"/>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22926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1EFE417-7C0C-4092-BE71-C8F1AEC4BB4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DDCFEE1-A434-4935-9F7A-2DFEB0AF6C5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0488BA-3A77-43B4-A3C7-515F58EA7F91}"/>
              </a:ext>
            </a:extLst>
          </p:cNvPr>
          <p:cNvSpPr>
            <a:spLocks noGrp="1"/>
          </p:cNvSpPr>
          <p:nvPr>
            <p:ph type="dt" sz="half" idx="10"/>
          </p:nvPr>
        </p:nvSpPr>
        <p:spPr/>
        <p:txBody>
          <a:bodyPr/>
          <a:lstStyle/>
          <a:p>
            <a:fld id="{6A37264C-6AD2-4681-A800-FAD0AF653D81}" type="datetimeFigureOut">
              <a:rPr lang="en-US" smtClean="0"/>
              <a:t>9/4/25</a:t>
            </a:fld>
            <a:endParaRPr lang="en-US"/>
          </a:p>
        </p:txBody>
      </p:sp>
      <p:sp>
        <p:nvSpPr>
          <p:cNvPr id="5" name="Footer Placeholder 4">
            <a:extLst>
              <a:ext uri="{FF2B5EF4-FFF2-40B4-BE49-F238E27FC236}">
                <a16:creationId xmlns:a16="http://schemas.microsoft.com/office/drawing/2014/main" id="{19D8E1CF-B958-4466-B9AE-D3535782A5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C0F948-441F-469E-BE1D-1DE7B0F998A8}"/>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855474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4AEDD-EAB1-45CF-96DB-68A36015E8E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FB2491E-CC08-43BF-A945-15D3E1E1FCE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958F51-0A55-4B74-9652-9FE2B54B935E}"/>
              </a:ext>
            </a:extLst>
          </p:cNvPr>
          <p:cNvSpPr>
            <a:spLocks noGrp="1"/>
          </p:cNvSpPr>
          <p:nvPr>
            <p:ph type="dt" sz="half" idx="10"/>
          </p:nvPr>
        </p:nvSpPr>
        <p:spPr/>
        <p:txBody>
          <a:bodyPr/>
          <a:lstStyle/>
          <a:p>
            <a:fld id="{6A37264C-6AD2-4681-A800-FAD0AF653D81}" type="datetimeFigureOut">
              <a:rPr lang="en-US" smtClean="0"/>
              <a:t>9/4/25</a:t>
            </a:fld>
            <a:endParaRPr lang="en-US"/>
          </a:p>
        </p:txBody>
      </p:sp>
      <p:sp>
        <p:nvSpPr>
          <p:cNvPr id="5" name="Footer Placeholder 4">
            <a:extLst>
              <a:ext uri="{FF2B5EF4-FFF2-40B4-BE49-F238E27FC236}">
                <a16:creationId xmlns:a16="http://schemas.microsoft.com/office/drawing/2014/main" id="{B6807C44-3516-41E6-9077-8F0386C619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BC07C1-36FF-4274-A1F8-D88934EB10C2}"/>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940955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1F316-5B1A-443D-9365-C36C8179D23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F7A13C4-3DF3-4525-86C4-47477E4EA05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02C1CFB-3B86-487E-A228-5ABF5E691A2F}"/>
              </a:ext>
            </a:extLst>
          </p:cNvPr>
          <p:cNvSpPr>
            <a:spLocks noGrp="1"/>
          </p:cNvSpPr>
          <p:nvPr>
            <p:ph type="dt" sz="half" idx="10"/>
          </p:nvPr>
        </p:nvSpPr>
        <p:spPr/>
        <p:txBody>
          <a:bodyPr/>
          <a:lstStyle/>
          <a:p>
            <a:fld id="{6A37264C-6AD2-4681-A800-FAD0AF653D81}" type="datetimeFigureOut">
              <a:rPr lang="en-US" smtClean="0"/>
              <a:t>9/4/25</a:t>
            </a:fld>
            <a:endParaRPr lang="en-US"/>
          </a:p>
        </p:txBody>
      </p:sp>
      <p:sp>
        <p:nvSpPr>
          <p:cNvPr id="5" name="Footer Placeholder 4">
            <a:extLst>
              <a:ext uri="{FF2B5EF4-FFF2-40B4-BE49-F238E27FC236}">
                <a16:creationId xmlns:a16="http://schemas.microsoft.com/office/drawing/2014/main" id="{5367B9A7-55A8-4706-908C-ECAED49C25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B88BA2-4366-4B9C-BD25-EA392372BF1C}"/>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4608600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D9697-31BF-44CE-A6F5-1D3C9254AAF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515A96C-0E9B-4308-807B-B978C569694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F6A10E7-69CB-4AC4-8D62-160D788E867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3AE455A-282E-4D38-BC11-CBF3FD1BB4F2}"/>
              </a:ext>
            </a:extLst>
          </p:cNvPr>
          <p:cNvSpPr>
            <a:spLocks noGrp="1"/>
          </p:cNvSpPr>
          <p:nvPr>
            <p:ph type="dt" sz="half" idx="10"/>
          </p:nvPr>
        </p:nvSpPr>
        <p:spPr/>
        <p:txBody>
          <a:bodyPr/>
          <a:lstStyle/>
          <a:p>
            <a:fld id="{6A37264C-6AD2-4681-A800-FAD0AF653D81}" type="datetimeFigureOut">
              <a:rPr lang="en-US" smtClean="0"/>
              <a:t>9/4/25</a:t>
            </a:fld>
            <a:endParaRPr lang="en-US"/>
          </a:p>
        </p:txBody>
      </p:sp>
      <p:sp>
        <p:nvSpPr>
          <p:cNvPr id="6" name="Footer Placeholder 5">
            <a:extLst>
              <a:ext uri="{FF2B5EF4-FFF2-40B4-BE49-F238E27FC236}">
                <a16:creationId xmlns:a16="http://schemas.microsoft.com/office/drawing/2014/main" id="{CD0CAFCE-598B-4A81-956C-7C78A3A360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775314E-F4EE-40F4-A749-C2853051332C}"/>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3628962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0DF20-2C2F-483A-BC1C-4FC1F027877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608E327-39D7-4611-9B7E-9B7B4981C6C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AB5B367-1539-48A3-B668-3F21AC25B65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93DEA46-3E29-41B9-BF8A-0D1A4959F9B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C11D7CF-57B2-4CF4-ABD2-87D07F8A5A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2F5E7B8-19DD-4A55-81A9-2D56B2405BE5}"/>
              </a:ext>
            </a:extLst>
          </p:cNvPr>
          <p:cNvSpPr>
            <a:spLocks noGrp="1"/>
          </p:cNvSpPr>
          <p:nvPr>
            <p:ph type="dt" sz="half" idx="10"/>
          </p:nvPr>
        </p:nvSpPr>
        <p:spPr/>
        <p:txBody>
          <a:bodyPr/>
          <a:lstStyle/>
          <a:p>
            <a:fld id="{6A37264C-6AD2-4681-A800-FAD0AF653D81}" type="datetimeFigureOut">
              <a:rPr lang="en-US" smtClean="0"/>
              <a:t>9/4/25</a:t>
            </a:fld>
            <a:endParaRPr lang="en-US"/>
          </a:p>
        </p:txBody>
      </p:sp>
      <p:sp>
        <p:nvSpPr>
          <p:cNvPr id="8" name="Footer Placeholder 7">
            <a:extLst>
              <a:ext uri="{FF2B5EF4-FFF2-40B4-BE49-F238E27FC236}">
                <a16:creationId xmlns:a16="http://schemas.microsoft.com/office/drawing/2014/main" id="{DA355A37-1CC0-49DA-B8AF-7BB15E317BA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EDA2146-EAA2-4A85-BD52-8C9694C28121}"/>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1865089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27871-DDCE-4969-8C87-FCF64B27099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FA65F71-CC1C-4531-B2A4-5566F8C71027}"/>
              </a:ext>
            </a:extLst>
          </p:cNvPr>
          <p:cNvSpPr>
            <a:spLocks noGrp="1"/>
          </p:cNvSpPr>
          <p:nvPr>
            <p:ph type="dt" sz="half" idx="10"/>
          </p:nvPr>
        </p:nvSpPr>
        <p:spPr/>
        <p:txBody>
          <a:bodyPr/>
          <a:lstStyle/>
          <a:p>
            <a:fld id="{6A37264C-6AD2-4681-A800-FAD0AF653D81}" type="datetimeFigureOut">
              <a:rPr lang="en-US" smtClean="0"/>
              <a:t>9/4/25</a:t>
            </a:fld>
            <a:endParaRPr lang="en-US"/>
          </a:p>
        </p:txBody>
      </p:sp>
      <p:sp>
        <p:nvSpPr>
          <p:cNvPr id="4" name="Footer Placeholder 3">
            <a:extLst>
              <a:ext uri="{FF2B5EF4-FFF2-40B4-BE49-F238E27FC236}">
                <a16:creationId xmlns:a16="http://schemas.microsoft.com/office/drawing/2014/main" id="{51ACBA1D-D766-4510-B7A9-B7789B5CBC3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00E832-F209-4EB4-92C2-27854BDB45CC}"/>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3742147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AA2583-F1C2-49EF-9EA3-1358454C87CB}"/>
              </a:ext>
            </a:extLst>
          </p:cNvPr>
          <p:cNvSpPr>
            <a:spLocks noGrp="1"/>
          </p:cNvSpPr>
          <p:nvPr>
            <p:ph type="dt" sz="half" idx="10"/>
          </p:nvPr>
        </p:nvSpPr>
        <p:spPr/>
        <p:txBody>
          <a:bodyPr/>
          <a:lstStyle/>
          <a:p>
            <a:fld id="{6A37264C-6AD2-4681-A800-FAD0AF653D81}" type="datetimeFigureOut">
              <a:rPr lang="en-US" smtClean="0"/>
              <a:t>9/4/25</a:t>
            </a:fld>
            <a:endParaRPr lang="en-US"/>
          </a:p>
        </p:txBody>
      </p:sp>
      <p:sp>
        <p:nvSpPr>
          <p:cNvPr id="3" name="Footer Placeholder 2">
            <a:extLst>
              <a:ext uri="{FF2B5EF4-FFF2-40B4-BE49-F238E27FC236}">
                <a16:creationId xmlns:a16="http://schemas.microsoft.com/office/drawing/2014/main" id="{95CA3847-906B-446D-B0E0-34239134B3C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B72FFC2-FA1D-4FE2-8A0D-E43BB3C5F2AA}"/>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4196667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721ED-A3BD-43E1-B701-187BAFB532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67DD20B-741D-474E-8130-5403C47A168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E33B465-D714-4237-9DBF-06C501B28E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C266BB8-EF69-4CB9-87D8-3BE65741B5FE}"/>
              </a:ext>
            </a:extLst>
          </p:cNvPr>
          <p:cNvSpPr>
            <a:spLocks noGrp="1"/>
          </p:cNvSpPr>
          <p:nvPr>
            <p:ph type="dt" sz="half" idx="10"/>
          </p:nvPr>
        </p:nvSpPr>
        <p:spPr/>
        <p:txBody>
          <a:bodyPr/>
          <a:lstStyle/>
          <a:p>
            <a:fld id="{6A37264C-6AD2-4681-A800-FAD0AF653D81}" type="datetimeFigureOut">
              <a:rPr lang="en-US" smtClean="0"/>
              <a:t>9/4/25</a:t>
            </a:fld>
            <a:endParaRPr lang="en-US"/>
          </a:p>
        </p:txBody>
      </p:sp>
      <p:sp>
        <p:nvSpPr>
          <p:cNvPr id="6" name="Footer Placeholder 5">
            <a:extLst>
              <a:ext uri="{FF2B5EF4-FFF2-40B4-BE49-F238E27FC236}">
                <a16:creationId xmlns:a16="http://schemas.microsoft.com/office/drawing/2014/main" id="{A0FC8D68-DDEC-44F8-B31B-8A4478D0131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2F3822-FB29-434B-B198-FE4B120FEBD2}"/>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2984780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8D79E-C070-42CC-805C-993C169770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7905739-6D5A-4777-B58D-5E87F70901F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1CD3B37-8532-4AFF-8C8B-6E971258F5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52003B4-95E5-4CFA-B039-74F20540769D}"/>
              </a:ext>
            </a:extLst>
          </p:cNvPr>
          <p:cNvSpPr>
            <a:spLocks noGrp="1"/>
          </p:cNvSpPr>
          <p:nvPr>
            <p:ph type="dt" sz="half" idx="10"/>
          </p:nvPr>
        </p:nvSpPr>
        <p:spPr/>
        <p:txBody>
          <a:bodyPr/>
          <a:lstStyle/>
          <a:p>
            <a:fld id="{6A37264C-6AD2-4681-A800-FAD0AF653D81}" type="datetimeFigureOut">
              <a:rPr lang="en-US" smtClean="0"/>
              <a:t>9/4/25</a:t>
            </a:fld>
            <a:endParaRPr lang="en-US"/>
          </a:p>
        </p:txBody>
      </p:sp>
      <p:sp>
        <p:nvSpPr>
          <p:cNvPr id="6" name="Footer Placeholder 5">
            <a:extLst>
              <a:ext uri="{FF2B5EF4-FFF2-40B4-BE49-F238E27FC236}">
                <a16:creationId xmlns:a16="http://schemas.microsoft.com/office/drawing/2014/main" id="{C574BB70-F8A1-41E1-9CAA-EC62D3733F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57529D-55F2-435B-9302-D9A1AA11861C}"/>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3398070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10197D-BAB4-4F7A-B28D-C0FA273966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4708EE8-7BC3-48D4-A38B-AB5FE3FAA7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F1FB71-4AE5-4112-AEA3-3EC8D3B3C6B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37264C-6AD2-4681-A800-FAD0AF653D81}" type="datetimeFigureOut">
              <a:rPr lang="en-US" smtClean="0"/>
              <a:t>9/4/25</a:t>
            </a:fld>
            <a:endParaRPr lang="en-US"/>
          </a:p>
        </p:txBody>
      </p:sp>
      <p:sp>
        <p:nvSpPr>
          <p:cNvPr id="5" name="Footer Placeholder 4">
            <a:extLst>
              <a:ext uri="{FF2B5EF4-FFF2-40B4-BE49-F238E27FC236}">
                <a16:creationId xmlns:a16="http://schemas.microsoft.com/office/drawing/2014/main" id="{54F8847C-6665-4002-9A55-08E243D8AE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A7B88D4-A969-4584-A720-A32A42E1B7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7EA3CC-00B6-48EA-A66C-025103EA665C}" type="slidenum">
              <a:rPr lang="en-US" smtClean="0"/>
              <a:t>‹#›</a:t>
            </a:fld>
            <a:endParaRPr lang="en-US"/>
          </a:p>
        </p:txBody>
      </p:sp>
    </p:spTree>
    <p:extLst>
      <p:ext uri="{BB962C8B-B14F-4D97-AF65-F5344CB8AC3E}">
        <p14:creationId xmlns:p14="http://schemas.microsoft.com/office/powerpoint/2010/main" val="29482808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4" name="Rectangle 123">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4" name="Picture 3" descr="A person holding a bible&#10;&#10;AI-generated content may be incorrect.">
            <a:extLst>
              <a:ext uri="{FF2B5EF4-FFF2-40B4-BE49-F238E27FC236}">
                <a16:creationId xmlns:a16="http://schemas.microsoft.com/office/drawing/2014/main" id="{A4EAE90E-58B9-6D69-B710-0A42AACAB429}"/>
              </a:ext>
            </a:extLst>
          </p:cNvPr>
          <p:cNvPicPr>
            <a:picLocks noChangeAspect="1"/>
          </p:cNvPicPr>
          <p:nvPr/>
        </p:nvPicPr>
        <p:blipFill>
          <a:blip r:embed="rId2">
            <a:extLst>
              <a:ext uri="{28A0092B-C50C-407E-A947-70E740481C1C}">
                <a14:useLocalDpi xmlns:a14="http://schemas.microsoft.com/office/drawing/2010/main" val="0"/>
              </a:ext>
            </a:extLst>
          </a:blip>
          <a:srcRect b="19"/>
          <a:stretch>
            <a:fillRect/>
          </a:stretch>
        </p:blipFill>
        <p:spPr>
          <a:xfrm>
            <a:off x="20" y="1282"/>
            <a:ext cx="12191980" cy="6856718"/>
          </a:xfrm>
          <a:prstGeom prst="rect">
            <a:avLst/>
          </a:prstGeom>
        </p:spPr>
      </p:pic>
    </p:spTree>
    <p:extLst>
      <p:ext uri="{BB962C8B-B14F-4D97-AF65-F5344CB8AC3E}">
        <p14:creationId xmlns:p14="http://schemas.microsoft.com/office/powerpoint/2010/main" val="18440026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97EBF2-ECEC-57C5-7025-4D817A608129}"/>
            </a:ext>
          </a:extLst>
        </p:cNvPr>
        <p:cNvGrpSpPr/>
        <p:nvPr/>
      </p:nvGrpSpPr>
      <p:grpSpPr>
        <a:xfrm>
          <a:off x="0" y="0"/>
          <a:ext cx="0" cy="0"/>
          <a:chOff x="0" y="0"/>
          <a:chExt cx="0" cy="0"/>
        </a:xfrm>
      </p:grpSpPr>
      <p:pic>
        <p:nvPicPr>
          <p:cNvPr id="3" name="Picture 2" descr="A person holding a bible&#10;&#10;AI-generated content may be incorrect.">
            <a:extLst>
              <a:ext uri="{FF2B5EF4-FFF2-40B4-BE49-F238E27FC236}">
                <a16:creationId xmlns:a16="http://schemas.microsoft.com/office/drawing/2014/main" id="{63E81640-8937-4525-6E1B-1A79CA269A0C}"/>
              </a:ext>
            </a:extLst>
          </p:cNvPr>
          <p:cNvPicPr>
            <a:picLocks noChangeAspect="1"/>
          </p:cNvPicPr>
          <p:nvPr/>
        </p:nvPicPr>
        <p:blipFill>
          <a:blip r:embed="rId2">
            <a:extLst>
              <a:ext uri="{28A0092B-C50C-407E-A947-70E740481C1C}">
                <a14:useLocalDpi xmlns:a14="http://schemas.microsoft.com/office/drawing/2010/main" val="0"/>
              </a:ext>
            </a:extLst>
          </a:blip>
          <a:srcRect b="19"/>
          <a:stretch>
            <a:fillRect/>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8350988B-FC3B-30D6-43CE-18C099A1B3D8}"/>
              </a:ext>
            </a:extLst>
          </p:cNvPr>
          <p:cNvSpPr txBox="1"/>
          <p:nvPr/>
        </p:nvSpPr>
        <p:spPr>
          <a:xfrm>
            <a:off x="643024" y="2542603"/>
            <a:ext cx="6559444" cy="1772793"/>
          </a:xfrm>
          <a:prstGeom prst="rect">
            <a:avLst/>
          </a:prstGeom>
          <a:noFill/>
        </p:spPr>
        <p:txBody>
          <a:bodyPr wrap="square" rtlCol="0">
            <a:spAutoFit/>
          </a:bodyPr>
          <a:lstStyle/>
          <a:p>
            <a:pPr>
              <a:lnSpc>
                <a:spcPct val="110000"/>
              </a:lnSpc>
            </a:pPr>
            <a:r>
              <a:rPr lang="hi-IN" sz="3600" dirty="0">
                <a:solidFill>
                  <a:schemeClr val="bg1"/>
                </a:solidFill>
                <a:effectLst/>
                <a:latin typeface="Calibri" panose="020F0502020204030204" pitchFamily="34" charset="0"/>
                <a:cs typeface="Calibri" panose="020F0502020204030204" pitchFamily="34" charset="0"/>
              </a:rPr>
              <a:t>भजन संहिता 89:34</a:t>
            </a:r>
            <a:endParaRPr lang="en-US" sz="3600" dirty="0">
              <a:solidFill>
                <a:schemeClr val="bg1"/>
              </a:solidFill>
              <a:effectLst/>
              <a:latin typeface="Calibri" panose="020F0502020204030204" pitchFamily="34" charset="0"/>
              <a:cs typeface="Calibri" panose="020F0502020204030204" pitchFamily="34" charset="0"/>
            </a:endParaRPr>
          </a:p>
          <a:p>
            <a:pPr>
              <a:lnSpc>
                <a:spcPct val="110000"/>
              </a:lnSpc>
            </a:pPr>
            <a:r>
              <a:rPr lang="hi-IN" sz="3200" dirty="0">
                <a:solidFill>
                  <a:schemeClr val="bg1"/>
                </a:solidFill>
                <a:effectLst/>
                <a:latin typeface="Calibri" panose="020F0502020204030204" pitchFamily="34" charset="0"/>
                <a:cs typeface="Calibri" panose="020F0502020204030204" pitchFamily="34" charset="0"/>
              </a:rPr>
              <a:t>मैं अपनी वाचा न तोड़ूँगा, और जो मेरे मुँह से निकल चुका है, उसे न बदलूँगा।</a:t>
            </a:r>
          </a:p>
        </p:txBody>
      </p:sp>
    </p:spTree>
    <p:extLst>
      <p:ext uri="{BB962C8B-B14F-4D97-AF65-F5344CB8AC3E}">
        <p14:creationId xmlns:p14="http://schemas.microsoft.com/office/powerpoint/2010/main" val="21282495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8F5F0B-DD17-2350-EE7C-3CE8A37DD11F}"/>
            </a:ext>
          </a:extLst>
        </p:cNvPr>
        <p:cNvGrpSpPr/>
        <p:nvPr/>
      </p:nvGrpSpPr>
      <p:grpSpPr>
        <a:xfrm>
          <a:off x="0" y="0"/>
          <a:ext cx="0" cy="0"/>
          <a:chOff x="0" y="0"/>
          <a:chExt cx="0" cy="0"/>
        </a:xfrm>
      </p:grpSpPr>
      <p:pic>
        <p:nvPicPr>
          <p:cNvPr id="3" name="Picture 2" descr="A person holding a bible&#10;&#10;AI-generated content may be incorrect.">
            <a:extLst>
              <a:ext uri="{FF2B5EF4-FFF2-40B4-BE49-F238E27FC236}">
                <a16:creationId xmlns:a16="http://schemas.microsoft.com/office/drawing/2014/main" id="{18835B04-9077-C7B5-7583-3F39E12C0FBF}"/>
              </a:ext>
            </a:extLst>
          </p:cNvPr>
          <p:cNvPicPr>
            <a:picLocks noChangeAspect="1"/>
          </p:cNvPicPr>
          <p:nvPr/>
        </p:nvPicPr>
        <p:blipFill>
          <a:blip r:embed="rId2">
            <a:extLst>
              <a:ext uri="{28A0092B-C50C-407E-A947-70E740481C1C}">
                <a14:useLocalDpi xmlns:a14="http://schemas.microsoft.com/office/drawing/2010/main" val="0"/>
              </a:ext>
            </a:extLst>
          </a:blip>
          <a:srcRect b="19"/>
          <a:stretch>
            <a:fillRect/>
          </a:stretch>
        </p:blipFill>
        <p:spPr>
          <a:xfrm>
            <a:off x="20" y="1282"/>
            <a:ext cx="12191980" cy="6856718"/>
          </a:xfrm>
          <a:prstGeom prst="rect">
            <a:avLst/>
          </a:prstGeom>
        </p:spPr>
      </p:pic>
      <p:sp>
        <p:nvSpPr>
          <p:cNvPr id="6" name="TextBox 5">
            <a:extLst>
              <a:ext uri="{FF2B5EF4-FFF2-40B4-BE49-F238E27FC236}">
                <a16:creationId xmlns:a16="http://schemas.microsoft.com/office/drawing/2014/main" id="{B22809C1-7BD2-BE3C-99F9-49E64ECF6735}"/>
              </a:ext>
            </a:extLst>
          </p:cNvPr>
          <p:cNvSpPr txBox="1"/>
          <p:nvPr/>
        </p:nvSpPr>
        <p:spPr>
          <a:xfrm>
            <a:off x="489877" y="3105834"/>
            <a:ext cx="7025738" cy="646331"/>
          </a:xfrm>
          <a:prstGeom prst="rect">
            <a:avLst/>
          </a:prstGeom>
          <a:noFill/>
        </p:spPr>
        <p:txBody>
          <a:bodyPr wrap="square" rtlCol="0">
            <a:spAutoFit/>
          </a:bodyPr>
          <a:lstStyle/>
          <a:p>
            <a:r>
              <a:rPr lang="hi-IN" sz="3600" b="1" dirty="0">
                <a:solidFill>
                  <a:schemeClr val="bg1"/>
                </a:solidFill>
                <a:effectLst/>
                <a:latin typeface="Calibri" panose="020F0502020204030204" pitchFamily="34" charset="0"/>
                <a:cs typeface="Calibri" panose="020F0502020204030204" pitchFamily="34" charset="0"/>
              </a:rPr>
              <a:t>4</a:t>
            </a:r>
            <a:r>
              <a:rPr lang="en-US" sz="3600" b="1" dirty="0">
                <a:solidFill>
                  <a:schemeClr val="bg1"/>
                </a:solidFill>
                <a:effectLst/>
                <a:latin typeface="Calibri" panose="020F0502020204030204" pitchFamily="34" charset="0"/>
                <a:cs typeface="Calibri" panose="020F0502020204030204" pitchFamily="34" charset="0"/>
              </a:rPr>
              <a:t>.</a:t>
            </a:r>
            <a:r>
              <a:rPr lang="hi-IN" sz="3600" b="1" dirty="0">
                <a:solidFill>
                  <a:schemeClr val="bg1"/>
                </a:solidFill>
                <a:effectLst/>
                <a:latin typeface="Calibri" panose="020F0502020204030204" pitchFamily="34" charset="0"/>
                <a:cs typeface="Calibri" panose="020F0502020204030204" pitchFamily="34" charset="0"/>
              </a:rPr>
              <a:t> परमेश्वर का वचन सामर्थ्य से भरा है</a:t>
            </a:r>
          </a:p>
        </p:txBody>
      </p:sp>
    </p:spTree>
    <p:extLst>
      <p:ext uri="{BB962C8B-B14F-4D97-AF65-F5344CB8AC3E}">
        <p14:creationId xmlns:p14="http://schemas.microsoft.com/office/powerpoint/2010/main" val="6526696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F1374B-C967-8394-6990-25B3E5B412DA}"/>
            </a:ext>
          </a:extLst>
        </p:cNvPr>
        <p:cNvGrpSpPr/>
        <p:nvPr/>
      </p:nvGrpSpPr>
      <p:grpSpPr>
        <a:xfrm>
          <a:off x="0" y="0"/>
          <a:ext cx="0" cy="0"/>
          <a:chOff x="0" y="0"/>
          <a:chExt cx="0" cy="0"/>
        </a:xfrm>
      </p:grpSpPr>
      <p:pic>
        <p:nvPicPr>
          <p:cNvPr id="3" name="Picture 2" descr="A person holding a bible&#10;&#10;AI-generated content may be incorrect.">
            <a:extLst>
              <a:ext uri="{FF2B5EF4-FFF2-40B4-BE49-F238E27FC236}">
                <a16:creationId xmlns:a16="http://schemas.microsoft.com/office/drawing/2014/main" id="{B0B5C849-E115-2D43-7668-27079399692B}"/>
              </a:ext>
            </a:extLst>
          </p:cNvPr>
          <p:cNvPicPr>
            <a:picLocks noChangeAspect="1"/>
          </p:cNvPicPr>
          <p:nvPr/>
        </p:nvPicPr>
        <p:blipFill>
          <a:blip r:embed="rId2">
            <a:extLst>
              <a:ext uri="{28A0092B-C50C-407E-A947-70E740481C1C}">
                <a14:useLocalDpi xmlns:a14="http://schemas.microsoft.com/office/drawing/2010/main" val="0"/>
              </a:ext>
            </a:extLst>
          </a:blip>
          <a:srcRect b="19"/>
          <a:stretch>
            <a:fillRect/>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59CDB6C6-720F-CF98-0B09-3F613A76BCA2}"/>
              </a:ext>
            </a:extLst>
          </p:cNvPr>
          <p:cNvSpPr txBox="1"/>
          <p:nvPr/>
        </p:nvSpPr>
        <p:spPr>
          <a:xfrm>
            <a:off x="592920" y="1459230"/>
            <a:ext cx="6559444" cy="3939540"/>
          </a:xfrm>
          <a:prstGeom prst="rect">
            <a:avLst/>
          </a:prstGeom>
          <a:noFill/>
        </p:spPr>
        <p:txBody>
          <a:bodyPr wrap="square" rtlCol="0">
            <a:spAutoFit/>
          </a:bodyPr>
          <a:lstStyle/>
          <a:p>
            <a:pPr>
              <a:lnSpc>
                <a:spcPct val="110000"/>
              </a:lnSpc>
            </a:pPr>
            <a:r>
              <a:rPr lang="hi-IN" sz="3600" dirty="0">
                <a:solidFill>
                  <a:schemeClr val="bg1"/>
                </a:solidFill>
                <a:effectLst/>
                <a:latin typeface="Calibri" panose="020F0502020204030204" pitchFamily="34" charset="0"/>
                <a:cs typeface="Calibri" panose="020F0502020204030204" pitchFamily="34" charset="0"/>
              </a:rPr>
              <a:t>इब्रानियों 4:12</a:t>
            </a:r>
            <a:endParaRPr lang="en-US" sz="3600" dirty="0">
              <a:solidFill>
                <a:schemeClr val="bg1"/>
              </a:solidFill>
              <a:effectLst/>
              <a:latin typeface="Calibri" panose="020F0502020204030204" pitchFamily="34" charset="0"/>
              <a:cs typeface="Calibri" panose="020F0502020204030204" pitchFamily="34" charset="0"/>
            </a:endParaRPr>
          </a:p>
          <a:p>
            <a:pPr>
              <a:lnSpc>
                <a:spcPct val="110000"/>
              </a:lnSpc>
            </a:pPr>
            <a:r>
              <a:rPr lang="hi-IN" sz="3200" dirty="0">
                <a:solidFill>
                  <a:schemeClr val="bg1"/>
                </a:solidFill>
                <a:effectLst/>
                <a:latin typeface="Calibri" panose="020F0502020204030204" pitchFamily="34" charset="0"/>
                <a:cs typeface="Calibri" panose="020F0502020204030204" pitchFamily="34" charset="0"/>
              </a:rPr>
              <a:t>क्योंकि परमेश्‍वर का वचन जीवित, और प्रबल, और हर एक दोधारी तलवार से भी बहुत चोखा है; और प्राण और आत्मा को, और गाँठ–गाँठ और गूदे–गूदे को अलग करके आर–पार छेदता है और मन की भावनाओं और विचारों को जाँचता है।</a:t>
            </a:r>
          </a:p>
        </p:txBody>
      </p:sp>
    </p:spTree>
    <p:extLst>
      <p:ext uri="{BB962C8B-B14F-4D97-AF65-F5344CB8AC3E}">
        <p14:creationId xmlns:p14="http://schemas.microsoft.com/office/powerpoint/2010/main" val="2938735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7B0E6D-7CEF-9A55-7618-D70D5593339B}"/>
            </a:ext>
          </a:extLst>
        </p:cNvPr>
        <p:cNvGrpSpPr/>
        <p:nvPr/>
      </p:nvGrpSpPr>
      <p:grpSpPr>
        <a:xfrm>
          <a:off x="0" y="0"/>
          <a:ext cx="0" cy="0"/>
          <a:chOff x="0" y="0"/>
          <a:chExt cx="0" cy="0"/>
        </a:xfrm>
      </p:grpSpPr>
      <p:pic>
        <p:nvPicPr>
          <p:cNvPr id="3" name="Picture 2" descr="A person holding a bible&#10;&#10;AI-generated content may be incorrect.">
            <a:extLst>
              <a:ext uri="{FF2B5EF4-FFF2-40B4-BE49-F238E27FC236}">
                <a16:creationId xmlns:a16="http://schemas.microsoft.com/office/drawing/2014/main" id="{66626368-30DA-3D30-DEB3-4882F3938EE6}"/>
              </a:ext>
            </a:extLst>
          </p:cNvPr>
          <p:cNvPicPr>
            <a:picLocks noChangeAspect="1"/>
          </p:cNvPicPr>
          <p:nvPr/>
        </p:nvPicPr>
        <p:blipFill>
          <a:blip r:embed="rId2">
            <a:extLst>
              <a:ext uri="{28A0092B-C50C-407E-A947-70E740481C1C}">
                <a14:useLocalDpi xmlns:a14="http://schemas.microsoft.com/office/drawing/2010/main" val="0"/>
              </a:ext>
            </a:extLst>
          </a:blip>
          <a:srcRect b="19"/>
          <a:stretch>
            <a:fillRect/>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1D570433-3435-3360-455D-FFF183F3D3E1}"/>
              </a:ext>
            </a:extLst>
          </p:cNvPr>
          <p:cNvSpPr txBox="1"/>
          <p:nvPr/>
        </p:nvSpPr>
        <p:spPr>
          <a:xfrm>
            <a:off x="567868" y="1730073"/>
            <a:ext cx="6559444" cy="3397853"/>
          </a:xfrm>
          <a:prstGeom prst="rect">
            <a:avLst/>
          </a:prstGeom>
          <a:noFill/>
        </p:spPr>
        <p:txBody>
          <a:bodyPr wrap="square" rtlCol="0">
            <a:spAutoFit/>
          </a:bodyPr>
          <a:lstStyle/>
          <a:p>
            <a:pPr>
              <a:lnSpc>
                <a:spcPct val="110000"/>
              </a:lnSpc>
            </a:pPr>
            <a:r>
              <a:rPr lang="hi-IN" sz="3600" dirty="0">
                <a:solidFill>
                  <a:schemeClr val="bg1"/>
                </a:solidFill>
                <a:effectLst/>
                <a:latin typeface="Calibri" panose="020F0502020204030204" pitchFamily="34" charset="0"/>
                <a:cs typeface="Calibri" panose="020F0502020204030204" pitchFamily="34" charset="0"/>
              </a:rPr>
              <a:t>इब्रानियों 1:3</a:t>
            </a:r>
            <a:endParaRPr lang="en-US" sz="3600" dirty="0">
              <a:solidFill>
                <a:schemeClr val="bg1"/>
              </a:solidFill>
              <a:effectLst/>
              <a:latin typeface="Calibri" panose="020F0502020204030204" pitchFamily="34" charset="0"/>
              <a:cs typeface="Calibri" panose="020F0502020204030204" pitchFamily="34" charset="0"/>
            </a:endParaRPr>
          </a:p>
          <a:p>
            <a:pPr>
              <a:lnSpc>
                <a:spcPct val="110000"/>
              </a:lnSpc>
            </a:pPr>
            <a:r>
              <a:rPr lang="hi-IN" sz="3200" dirty="0">
                <a:solidFill>
                  <a:schemeClr val="bg1"/>
                </a:solidFill>
                <a:effectLst/>
                <a:latin typeface="Calibri" panose="020F0502020204030204" pitchFamily="34" charset="0"/>
                <a:cs typeface="Calibri" panose="020F0502020204030204" pitchFamily="34" charset="0"/>
              </a:rPr>
              <a:t>वह उसकी महिमा का प्रकाश और उसके तत्व की छाप है, और सब वस्तुओं को अपनी सामर्थ्य के वचन से संभालता है। वह पापों को धोकर ऊँचे स्थानों पर महामहिमन् के दाहिने जा बैठा; </a:t>
            </a:r>
          </a:p>
        </p:txBody>
      </p:sp>
    </p:spTree>
    <p:extLst>
      <p:ext uri="{BB962C8B-B14F-4D97-AF65-F5344CB8AC3E}">
        <p14:creationId xmlns:p14="http://schemas.microsoft.com/office/powerpoint/2010/main" val="31783421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297A82-A0ED-D3A2-54C0-D0F07557A8A5}"/>
            </a:ext>
          </a:extLst>
        </p:cNvPr>
        <p:cNvGrpSpPr/>
        <p:nvPr/>
      </p:nvGrpSpPr>
      <p:grpSpPr>
        <a:xfrm>
          <a:off x="0" y="0"/>
          <a:ext cx="0" cy="0"/>
          <a:chOff x="0" y="0"/>
          <a:chExt cx="0" cy="0"/>
        </a:xfrm>
      </p:grpSpPr>
      <p:pic>
        <p:nvPicPr>
          <p:cNvPr id="3" name="Picture 2" descr="A person holding a bible&#10;&#10;AI-generated content may be incorrect.">
            <a:extLst>
              <a:ext uri="{FF2B5EF4-FFF2-40B4-BE49-F238E27FC236}">
                <a16:creationId xmlns:a16="http://schemas.microsoft.com/office/drawing/2014/main" id="{57F24847-2334-513E-1A1D-F479FF0A1F17}"/>
              </a:ext>
            </a:extLst>
          </p:cNvPr>
          <p:cNvPicPr>
            <a:picLocks noChangeAspect="1"/>
          </p:cNvPicPr>
          <p:nvPr/>
        </p:nvPicPr>
        <p:blipFill>
          <a:blip r:embed="rId2">
            <a:extLst>
              <a:ext uri="{28A0092B-C50C-407E-A947-70E740481C1C}">
                <a14:useLocalDpi xmlns:a14="http://schemas.microsoft.com/office/drawing/2010/main" val="0"/>
              </a:ext>
            </a:extLst>
          </a:blip>
          <a:srcRect b="19"/>
          <a:stretch>
            <a:fillRect/>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7EAF6B6A-C530-B36C-11FA-7403550CF8C4}"/>
              </a:ext>
            </a:extLst>
          </p:cNvPr>
          <p:cNvSpPr txBox="1"/>
          <p:nvPr/>
        </p:nvSpPr>
        <p:spPr>
          <a:xfrm>
            <a:off x="542816" y="2000916"/>
            <a:ext cx="6559444" cy="2856167"/>
          </a:xfrm>
          <a:prstGeom prst="rect">
            <a:avLst/>
          </a:prstGeom>
          <a:noFill/>
        </p:spPr>
        <p:txBody>
          <a:bodyPr wrap="square" rtlCol="0">
            <a:spAutoFit/>
          </a:bodyPr>
          <a:lstStyle/>
          <a:p>
            <a:pPr>
              <a:lnSpc>
                <a:spcPct val="110000"/>
              </a:lnSpc>
            </a:pPr>
            <a:r>
              <a:rPr lang="hi-IN" sz="3600" dirty="0">
                <a:solidFill>
                  <a:schemeClr val="bg1"/>
                </a:solidFill>
                <a:effectLst/>
                <a:latin typeface="Calibri" panose="020F0502020204030204" pitchFamily="34" charset="0"/>
                <a:cs typeface="Calibri" panose="020F0502020204030204" pitchFamily="34" charset="0"/>
              </a:rPr>
              <a:t>इब्रानियों 11:3</a:t>
            </a:r>
            <a:endParaRPr lang="en-US" sz="3600" dirty="0">
              <a:solidFill>
                <a:schemeClr val="bg1"/>
              </a:solidFill>
              <a:effectLst/>
              <a:latin typeface="Calibri" panose="020F0502020204030204" pitchFamily="34" charset="0"/>
              <a:cs typeface="Calibri" panose="020F0502020204030204" pitchFamily="34" charset="0"/>
            </a:endParaRPr>
          </a:p>
          <a:p>
            <a:pPr>
              <a:lnSpc>
                <a:spcPct val="110000"/>
              </a:lnSpc>
            </a:pPr>
            <a:r>
              <a:rPr lang="hi-IN" sz="3200" dirty="0">
                <a:solidFill>
                  <a:schemeClr val="bg1"/>
                </a:solidFill>
                <a:effectLst/>
                <a:latin typeface="Calibri" panose="020F0502020204030204" pitchFamily="34" charset="0"/>
                <a:cs typeface="Calibri" panose="020F0502020204030204" pitchFamily="34" charset="0"/>
              </a:rPr>
              <a:t>विश्‍वास ही से हम जान जाते हैं कि सारी सृष्‍टि की रचना परमेश्‍वर के वचन के द्वारा हुई है। पर यह नहीं कि जो कुछ देखने में आता है, वह देखी हुई वस्तुओं से बना हो।</a:t>
            </a:r>
          </a:p>
        </p:txBody>
      </p:sp>
    </p:spTree>
    <p:extLst>
      <p:ext uri="{BB962C8B-B14F-4D97-AF65-F5344CB8AC3E}">
        <p14:creationId xmlns:p14="http://schemas.microsoft.com/office/powerpoint/2010/main" val="34287790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C89DA7-2683-7CB9-9FE9-B2C493E61C67}"/>
            </a:ext>
          </a:extLst>
        </p:cNvPr>
        <p:cNvGrpSpPr/>
        <p:nvPr/>
      </p:nvGrpSpPr>
      <p:grpSpPr>
        <a:xfrm>
          <a:off x="0" y="0"/>
          <a:ext cx="0" cy="0"/>
          <a:chOff x="0" y="0"/>
          <a:chExt cx="0" cy="0"/>
        </a:xfrm>
      </p:grpSpPr>
      <p:pic>
        <p:nvPicPr>
          <p:cNvPr id="3" name="Picture 2" descr="A person holding a bible&#10;&#10;AI-generated content may be incorrect.">
            <a:extLst>
              <a:ext uri="{FF2B5EF4-FFF2-40B4-BE49-F238E27FC236}">
                <a16:creationId xmlns:a16="http://schemas.microsoft.com/office/drawing/2014/main" id="{2F24279D-6014-A09D-E7AA-85FEF017A31B}"/>
              </a:ext>
            </a:extLst>
          </p:cNvPr>
          <p:cNvPicPr>
            <a:picLocks noChangeAspect="1"/>
          </p:cNvPicPr>
          <p:nvPr/>
        </p:nvPicPr>
        <p:blipFill>
          <a:blip r:embed="rId2">
            <a:extLst>
              <a:ext uri="{28A0092B-C50C-407E-A947-70E740481C1C}">
                <a14:useLocalDpi xmlns:a14="http://schemas.microsoft.com/office/drawing/2010/main" val="0"/>
              </a:ext>
            </a:extLst>
          </a:blip>
          <a:srcRect b="19"/>
          <a:stretch>
            <a:fillRect/>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B3A52757-15CE-FA0A-87E1-F1B4A3DF99D7}"/>
              </a:ext>
            </a:extLst>
          </p:cNvPr>
          <p:cNvSpPr txBox="1"/>
          <p:nvPr/>
        </p:nvSpPr>
        <p:spPr>
          <a:xfrm>
            <a:off x="542816" y="2542603"/>
            <a:ext cx="6559444" cy="1772793"/>
          </a:xfrm>
          <a:prstGeom prst="rect">
            <a:avLst/>
          </a:prstGeom>
          <a:noFill/>
        </p:spPr>
        <p:txBody>
          <a:bodyPr wrap="square" rtlCol="0">
            <a:spAutoFit/>
          </a:bodyPr>
          <a:lstStyle/>
          <a:p>
            <a:pPr>
              <a:lnSpc>
                <a:spcPct val="110000"/>
              </a:lnSpc>
            </a:pPr>
            <a:r>
              <a:rPr lang="hi-IN" sz="3600" dirty="0">
                <a:solidFill>
                  <a:schemeClr val="bg1"/>
                </a:solidFill>
                <a:effectLst/>
                <a:latin typeface="Calibri" panose="020F0502020204030204" pitchFamily="34" charset="0"/>
                <a:cs typeface="Calibri" panose="020F0502020204030204" pitchFamily="34" charset="0"/>
              </a:rPr>
              <a:t>लूका 1:37</a:t>
            </a:r>
            <a:endParaRPr lang="en-US" sz="3600" dirty="0">
              <a:solidFill>
                <a:schemeClr val="bg1"/>
              </a:solidFill>
              <a:effectLst/>
              <a:latin typeface="Calibri" panose="020F0502020204030204" pitchFamily="34" charset="0"/>
              <a:cs typeface="Calibri" panose="020F0502020204030204" pitchFamily="34" charset="0"/>
            </a:endParaRPr>
          </a:p>
          <a:p>
            <a:pPr>
              <a:lnSpc>
                <a:spcPct val="110000"/>
              </a:lnSpc>
            </a:pPr>
            <a:r>
              <a:rPr lang="hi-IN" sz="3200" dirty="0">
                <a:solidFill>
                  <a:schemeClr val="bg1"/>
                </a:solidFill>
                <a:effectLst/>
                <a:latin typeface="Calibri" panose="020F0502020204030204" pitchFamily="34" charset="0"/>
                <a:cs typeface="Calibri" panose="020F0502020204030204" pitchFamily="34" charset="0"/>
              </a:rPr>
              <a:t>क्योंकि जो वचन परमेश्‍वर की ओर से होता है वह प्रभावरहित नहीं होता।</a:t>
            </a:r>
          </a:p>
        </p:txBody>
      </p:sp>
    </p:spTree>
    <p:extLst>
      <p:ext uri="{BB962C8B-B14F-4D97-AF65-F5344CB8AC3E}">
        <p14:creationId xmlns:p14="http://schemas.microsoft.com/office/powerpoint/2010/main" val="29115903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C6B70B-D45D-A281-9A55-1C829091BC64}"/>
            </a:ext>
          </a:extLst>
        </p:cNvPr>
        <p:cNvGrpSpPr/>
        <p:nvPr/>
      </p:nvGrpSpPr>
      <p:grpSpPr>
        <a:xfrm>
          <a:off x="0" y="0"/>
          <a:ext cx="0" cy="0"/>
          <a:chOff x="0" y="0"/>
          <a:chExt cx="0" cy="0"/>
        </a:xfrm>
      </p:grpSpPr>
      <p:pic>
        <p:nvPicPr>
          <p:cNvPr id="3" name="Picture 2" descr="A person holding a bible&#10;&#10;AI-generated content may be incorrect.">
            <a:extLst>
              <a:ext uri="{FF2B5EF4-FFF2-40B4-BE49-F238E27FC236}">
                <a16:creationId xmlns:a16="http://schemas.microsoft.com/office/drawing/2014/main" id="{3689CA21-0189-A889-02AE-805A3261D5C3}"/>
              </a:ext>
            </a:extLst>
          </p:cNvPr>
          <p:cNvPicPr>
            <a:picLocks noChangeAspect="1"/>
          </p:cNvPicPr>
          <p:nvPr/>
        </p:nvPicPr>
        <p:blipFill>
          <a:blip r:embed="rId2">
            <a:extLst>
              <a:ext uri="{28A0092B-C50C-407E-A947-70E740481C1C}">
                <a14:useLocalDpi xmlns:a14="http://schemas.microsoft.com/office/drawing/2010/main" val="0"/>
              </a:ext>
            </a:extLst>
          </a:blip>
          <a:srcRect b="19"/>
          <a:stretch>
            <a:fillRect/>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EF200769-98FE-B22B-0E87-DE42255BE6C9}"/>
              </a:ext>
            </a:extLst>
          </p:cNvPr>
          <p:cNvSpPr txBox="1"/>
          <p:nvPr/>
        </p:nvSpPr>
        <p:spPr>
          <a:xfrm>
            <a:off x="517764" y="2271760"/>
            <a:ext cx="6559444" cy="2314480"/>
          </a:xfrm>
          <a:prstGeom prst="rect">
            <a:avLst/>
          </a:prstGeom>
          <a:noFill/>
        </p:spPr>
        <p:txBody>
          <a:bodyPr wrap="square" rtlCol="0">
            <a:spAutoFit/>
          </a:bodyPr>
          <a:lstStyle/>
          <a:p>
            <a:pPr>
              <a:lnSpc>
                <a:spcPct val="110000"/>
              </a:lnSpc>
            </a:pPr>
            <a:r>
              <a:rPr lang="hi-IN" sz="3600" dirty="0">
                <a:solidFill>
                  <a:schemeClr val="bg1"/>
                </a:solidFill>
                <a:effectLst/>
                <a:latin typeface="Calibri" panose="020F0502020204030204" pitchFamily="34" charset="0"/>
                <a:cs typeface="Calibri" panose="020F0502020204030204" pitchFamily="34" charset="0"/>
              </a:rPr>
              <a:t>इब्रानियों 6:12</a:t>
            </a:r>
            <a:endParaRPr lang="en-US" sz="3600" dirty="0">
              <a:solidFill>
                <a:schemeClr val="bg1"/>
              </a:solidFill>
              <a:effectLst/>
              <a:latin typeface="Calibri" panose="020F0502020204030204" pitchFamily="34" charset="0"/>
              <a:cs typeface="Calibri" panose="020F0502020204030204" pitchFamily="34" charset="0"/>
            </a:endParaRPr>
          </a:p>
          <a:p>
            <a:pPr>
              <a:lnSpc>
                <a:spcPct val="110000"/>
              </a:lnSpc>
            </a:pPr>
            <a:r>
              <a:rPr lang="hi-IN" sz="3200" dirty="0">
                <a:solidFill>
                  <a:schemeClr val="bg1"/>
                </a:solidFill>
                <a:effectLst/>
                <a:latin typeface="Calibri" panose="020F0502020204030204" pitchFamily="34" charset="0"/>
                <a:cs typeface="Calibri" panose="020F0502020204030204" pitchFamily="34" charset="0"/>
              </a:rPr>
              <a:t>ताकि तुम आलसी न हो जाओ, वरन् उनका अनुकरण करो जो विश्‍वास और धीरज के द्वारा प्रतिज्ञाओं के वारिस होते हैं।</a:t>
            </a:r>
          </a:p>
        </p:txBody>
      </p:sp>
    </p:spTree>
    <p:extLst>
      <p:ext uri="{BB962C8B-B14F-4D97-AF65-F5344CB8AC3E}">
        <p14:creationId xmlns:p14="http://schemas.microsoft.com/office/powerpoint/2010/main" val="185413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5AB0850-678C-242F-829F-D148E3D5D189}"/>
            </a:ext>
          </a:extLst>
        </p:cNvPr>
        <p:cNvGrpSpPr/>
        <p:nvPr/>
      </p:nvGrpSpPr>
      <p:grpSpPr>
        <a:xfrm>
          <a:off x="0" y="0"/>
          <a:ext cx="0" cy="0"/>
          <a:chOff x="0" y="0"/>
          <a:chExt cx="0" cy="0"/>
        </a:xfrm>
      </p:grpSpPr>
      <p:sp>
        <p:nvSpPr>
          <p:cNvPr id="14" name="Rectangle 13">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3" name="Picture 2" descr="A person holding a bible&#10;&#10;AI-generated content may be incorrect.">
            <a:extLst>
              <a:ext uri="{FF2B5EF4-FFF2-40B4-BE49-F238E27FC236}">
                <a16:creationId xmlns:a16="http://schemas.microsoft.com/office/drawing/2014/main" id="{D992B853-FE89-E324-2E01-FEED95492E2D}"/>
              </a:ext>
            </a:extLst>
          </p:cNvPr>
          <p:cNvPicPr>
            <a:picLocks noChangeAspect="1"/>
          </p:cNvPicPr>
          <p:nvPr/>
        </p:nvPicPr>
        <p:blipFill>
          <a:blip r:embed="rId2">
            <a:extLst>
              <a:ext uri="{28A0092B-C50C-407E-A947-70E740481C1C}">
                <a14:useLocalDpi xmlns:a14="http://schemas.microsoft.com/office/drawing/2010/main" val="0"/>
              </a:ext>
            </a:extLst>
          </a:blip>
          <a:srcRect b="19"/>
          <a:stretch>
            <a:fillRect/>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93F5BDD4-DED9-D544-4773-5BC1515D69F1}"/>
              </a:ext>
            </a:extLst>
          </p:cNvPr>
          <p:cNvSpPr txBox="1"/>
          <p:nvPr/>
        </p:nvSpPr>
        <p:spPr>
          <a:xfrm>
            <a:off x="643024" y="2542603"/>
            <a:ext cx="6559444" cy="1772793"/>
          </a:xfrm>
          <a:prstGeom prst="rect">
            <a:avLst/>
          </a:prstGeom>
          <a:noFill/>
        </p:spPr>
        <p:txBody>
          <a:bodyPr wrap="square" rtlCol="0">
            <a:spAutoFit/>
          </a:bodyPr>
          <a:lstStyle/>
          <a:p>
            <a:pPr>
              <a:lnSpc>
                <a:spcPct val="110000"/>
              </a:lnSpc>
            </a:pPr>
            <a:r>
              <a:rPr lang="hi-IN" sz="3600" dirty="0">
                <a:solidFill>
                  <a:schemeClr val="bg1"/>
                </a:solidFill>
                <a:effectLst/>
                <a:latin typeface="Calibri" panose="020F0502020204030204" pitchFamily="34" charset="0"/>
                <a:cs typeface="Calibri" panose="020F0502020204030204" pitchFamily="34" charset="0"/>
              </a:rPr>
              <a:t>रोमियों 10:17</a:t>
            </a:r>
            <a:endParaRPr lang="en-US" sz="3600" dirty="0">
              <a:solidFill>
                <a:schemeClr val="bg1"/>
              </a:solidFill>
              <a:effectLst/>
              <a:latin typeface="Calibri" panose="020F0502020204030204" pitchFamily="34" charset="0"/>
              <a:cs typeface="Calibri" panose="020F0502020204030204" pitchFamily="34" charset="0"/>
            </a:endParaRPr>
          </a:p>
          <a:p>
            <a:pPr>
              <a:lnSpc>
                <a:spcPct val="110000"/>
              </a:lnSpc>
            </a:pPr>
            <a:r>
              <a:rPr lang="hi-IN" sz="3200" dirty="0">
                <a:solidFill>
                  <a:schemeClr val="bg1"/>
                </a:solidFill>
                <a:effectLst/>
                <a:latin typeface="Calibri" panose="020F0502020204030204" pitchFamily="34" charset="0"/>
                <a:cs typeface="Calibri" panose="020F0502020204030204" pitchFamily="34" charset="0"/>
              </a:rPr>
              <a:t>अत: विश्‍वास सुनने से और सुनना मसीह के वचन से होता है।</a:t>
            </a:r>
          </a:p>
        </p:txBody>
      </p:sp>
    </p:spTree>
    <p:extLst>
      <p:ext uri="{BB962C8B-B14F-4D97-AF65-F5344CB8AC3E}">
        <p14:creationId xmlns:p14="http://schemas.microsoft.com/office/powerpoint/2010/main" val="719414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3" name="Picture 2" descr="A person holding a bible&#10;&#10;AI-generated content may be incorrect.">
            <a:extLst>
              <a:ext uri="{FF2B5EF4-FFF2-40B4-BE49-F238E27FC236}">
                <a16:creationId xmlns:a16="http://schemas.microsoft.com/office/drawing/2014/main" id="{08A3EE16-AA51-0F67-C531-F56920C6D3C7}"/>
              </a:ext>
            </a:extLst>
          </p:cNvPr>
          <p:cNvPicPr>
            <a:picLocks noChangeAspect="1"/>
          </p:cNvPicPr>
          <p:nvPr/>
        </p:nvPicPr>
        <p:blipFill>
          <a:blip r:embed="rId2">
            <a:extLst>
              <a:ext uri="{28A0092B-C50C-407E-A947-70E740481C1C}">
                <a14:useLocalDpi xmlns:a14="http://schemas.microsoft.com/office/drawing/2010/main" val="0"/>
              </a:ext>
            </a:extLst>
          </a:blip>
          <a:srcRect b="19"/>
          <a:stretch>
            <a:fillRect/>
          </a:stretch>
        </p:blipFill>
        <p:spPr>
          <a:xfrm>
            <a:off x="20" y="1282"/>
            <a:ext cx="12191980" cy="6856718"/>
          </a:xfrm>
          <a:prstGeom prst="rect">
            <a:avLst/>
          </a:prstGeom>
        </p:spPr>
      </p:pic>
      <p:sp>
        <p:nvSpPr>
          <p:cNvPr id="6" name="TextBox 5">
            <a:extLst>
              <a:ext uri="{FF2B5EF4-FFF2-40B4-BE49-F238E27FC236}">
                <a16:creationId xmlns:a16="http://schemas.microsoft.com/office/drawing/2014/main" id="{95F06168-B1B2-9363-CA16-D458D9A1662C}"/>
              </a:ext>
            </a:extLst>
          </p:cNvPr>
          <p:cNvSpPr txBox="1"/>
          <p:nvPr/>
        </p:nvSpPr>
        <p:spPr>
          <a:xfrm>
            <a:off x="552508" y="3188934"/>
            <a:ext cx="6070777" cy="480131"/>
          </a:xfrm>
          <a:prstGeom prst="rect">
            <a:avLst/>
          </a:prstGeom>
          <a:noFill/>
        </p:spPr>
        <p:txBody>
          <a:bodyPr wrap="square" rtlCol="0">
            <a:spAutoFit/>
          </a:bodyPr>
          <a:lstStyle/>
          <a:p>
            <a:pPr>
              <a:lnSpc>
                <a:spcPct val="60000"/>
              </a:lnSpc>
            </a:pPr>
            <a:r>
              <a:rPr lang="hi-IN" sz="3600" b="1" dirty="0">
                <a:solidFill>
                  <a:schemeClr val="bg1"/>
                </a:solidFill>
                <a:effectLst/>
                <a:latin typeface="Calibri" panose="020F0502020204030204" pitchFamily="34" charset="0"/>
                <a:cs typeface="Calibri" panose="020F0502020204030204" pitchFamily="34" charset="0"/>
              </a:rPr>
              <a:t>1</a:t>
            </a:r>
            <a:r>
              <a:rPr lang="en-US" sz="3600" b="1" dirty="0">
                <a:solidFill>
                  <a:schemeClr val="bg1"/>
                </a:solidFill>
                <a:effectLst/>
                <a:latin typeface="Calibri" panose="020F0502020204030204" pitchFamily="34" charset="0"/>
                <a:cs typeface="Calibri" panose="020F0502020204030204" pitchFamily="34" charset="0"/>
              </a:rPr>
              <a:t>.</a:t>
            </a:r>
            <a:r>
              <a:rPr lang="hi-IN" sz="3600" b="1" dirty="0">
                <a:solidFill>
                  <a:schemeClr val="bg1"/>
                </a:solidFill>
                <a:effectLst/>
                <a:latin typeface="Calibri" panose="020F0502020204030204" pitchFamily="34" charset="0"/>
                <a:cs typeface="Calibri" panose="020F0502020204030204" pitchFamily="34" charset="0"/>
              </a:rPr>
              <a:t> परमेश्वर झूठ नहीं बोल सकता</a:t>
            </a:r>
          </a:p>
        </p:txBody>
      </p:sp>
    </p:spTree>
    <p:extLst>
      <p:ext uri="{BB962C8B-B14F-4D97-AF65-F5344CB8AC3E}">
        <p14:creationId xmlns:p14="http://schemas.microsoft.com/office/powerpoint/2010/main" val="13562458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73B596-1618-4A9F-67F6-A5C925B50320}"/>
            </a:ext>
          </a:extLst>
        </p:cNvPr>
        <p:cNvGrpSpPr/>
        <p:nvPr/>
      </p:nvGrpSpPr>
      <p:grpSpPr>
        <a:xfrm>
          <a:off x="0" y="0"/>
          <a:ext cx="0" cy="0"/>
          <a:chOff x="0" y="0"/>
          <a:chExt cx="0" cy="0"/>
        </a:xfrm>
      </p:grpSpPr>
      <p:pic>
        <p:nvPicPr>
          <p:cNvPr id="3" name="Picture 2" descr="A person holding a bible&#10;&#10;AI-generated content may be incorrect.">
            <a:extLst>
              <a:ext uri="{FF2B5EF4-FFF2-40B4-BE49-F238E27FC236}">
                <a16:creationId xmlns:a16="http://schemas.microsoft.com/office/drawing/2014/main" id="{B7D9BC2C-58EC-9E2C-226F-6568C6238560}"/>
              </a:ext>
            </a:extLst>
          </p:cNvPr>
          <p:cNvPicPr>
            <a:picLocks noChangeAspect="1"/>
          </p:cNvPicPr>
          <p:nvPr/>
        </p:nvPicPr>
        <p:blipFill>
          <a:blip r:embed="rId2">
            <a:extLst>
              <a:ext uri="{28A0092B-C50C-407E-A947-70E740481C1C}">
                <a14:useLocalDpi xmlns:a14="http://schemas.microsoft.com/office/drawing/2010/main" val="0"/>
              </a:ext>
            </a:extLst>
          </a:blip>
          <a:srcRect b="19"/>
          <a:stretch>
            <a:fillRect/>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D11A1F4E-800B-2CA2-9C74-3B385AB60493}"/>
              </a:ext>
            </a:extLst>
          </p:cNvPr>
          <p:cNvSpPr txBox="1"/>
          <p:nvPr/>
        </p:nvSpPr>
        <p:spPr>
          <a:xfrm>
            <a:off x="643024" y="2271760"/>
            <a:ext cx="6559444" cy="2314480"/>
          </a:xfrm>
          <a:prstGeom prst="rect">
            <a:avLst/>
          </a:prstGeom>
          <a:noFill/>
        </p:spPr>
        <p:txBody>
          <a:bodyPr wrap="square" rtlCol="0">
            <a:spAutoFit/>
          </a:bodyPr>
          <a:lstStyle/>
          <a:p>
            <a:pPr>
              <a:lnSpc>
                <a:spcPct val="110000"/>
              </a:lnSpc>
            </a:pPr>
            <a:r>
              <a:rPr lang="hi-IN" sz="3600" dirty="0">
                <a:solidFill>
                  <a:schemeClr val="bg1"/>
                </a:solidFill>
                <a:effectLst/>
                <a:latin typeface="Calibri" panose="020F0502020204030204" pitchFamily="34" charset="0"/>
                <a:cs typeface="Calibri" panose="020F0502020204030204" pitchFamily="34" charset="0"/>
              </a:rPr>
              <a:t>तीतुस 1:2</a:t>
            </a:r>
            <a:endParaRPr lang="en-US" sz="3600" dirty="0">
              <a:solidFill>
                <a:schemeClr val="bg1"/>
              </a:solidFill>
              <a:effectLst/>
              <a:latin typeface="Calibri" panose="020F0502020204030204" pitchFamily="34" charset="0"/>
              <a:cs typeface="Calibri" panose="020F0502020204030204" pitchFamily="34" charset="0"/>
            </a:endParaRPr>
          </a:p>
          <a:p>
            <a:pPr>
              <a:lnSpc>
                <a:spcPct val="110000"/>
              </a:lnSpc>
            </a:pPr>
            <a:r>
              <a:rPr lang="hi-IN" sz="3200" dirty="0">
                <a:solidFill>
                  <a:schemeClr val="bg1"/>
                </a:solidFill>
                <a:effectLst/>
                <a:latin typeface="Calibri" panose="020F0502020204030204" pitchFamily="34" charset="0"/>
                <a:cs typeface="Calibri" panose="020F0502020204030204" pitchFamily="34" charset="0"/>
              </a:rPr>
              <a:t>उस अनन्त जीवन की आशा पर जिसकी प्रतिज्ञा परमेश्‍वर ने, जो झूठ बोल नहीं सकता सनातन से की है,</a:t>
            </a:r>
          </a:p>
        </p:txBody>
      </p:sp>
    </p:spTree>
    <p:extLst>
      <p:ext uri="{BB962C8B-B14F-4D97-AF65-F5344CB8AC3E}">
        <p14:creationId xmlns:p14="http://schemas.microsoft.com/office/powerpoint/2010/main" val="17193942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F08323-04BD-AF20-938B-A6FC4F057C31}"/>
            </a:ext>
          </a:extLst>
        </p:cNvPr>
        <p:cNvGrpSpPr/>
        <p:nvPr/>
      </p:nvGrpSpPr>
      <p:grpSpPr>
        <a:xfrm>
          <a:off x="0" y="0"/>
          <a:ext cx="0" cy="0"/>
          <a:chOff x="0" y="0"/>
          <a:chExt cx="0" cy="0"/>
        </a:xfrm>
      </p:grpSpPr>
      <p:pic>
        <p:nvPicPr>
          <p:cNvPr id="3" name="Picture 2" descr="A person holding a bible&#10;&#10;AI-generated content may be incorrect.">
            <a:extLst>
              <a:ext uri="{FF2B5EF4-FFF2-40B4-BE49-F238E27FC236}">
                <a16:creationId xmlns:a16="http://schemas.microsoft.com/office/drawing/2014/main" id="{2425925D-A665-5BB0-E849-71F8C9B28068}"/>
              </a:ext>
            </a:extLst>
          </p:cNvPr>
          <p:cNvPicPr>
            <a:picLocks noChangeAspect="1"/>
          </p:cNvPicPr>
          <p:nvPr/>
        </p:nvPicPr>
        <p:blipFill>
          <a:blip r:embed="rId2">
            <a:extLst>
              <a:ext uri="{28A0092B-C50C-407E-A947-70E740481C1C}">
                <a14:useLocalDpi xmlns:a14="http://schemas.microsoft.com/office/drawing/2010/main" val="0"/>
              </a:ext>
            </a:extLst>
          </a:blip>
          <a:srcRect b="19"/>
          <a:stretch>
            <a:fillRect/>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F9DBEF8A-7478-1033-A91B-9744689CBD77}"/>
              </a:ext>
            </a:extLst>
          </p:cNvPr>
          <p:cNvSpPr txBox="1"/>
          <p:nvPr/>
        </p:nvSpPr>
        <p:spPr>
          <a:xfrm>
            <a:off x="630498" y="2000916"/>
            <a:ext cx="6559444" cy="2856167"/>
          </a:xfrm>
          <a:prstGeom prst="rect">
            <a:avLst/>
          </a:prstGeom>
          <a:noFill/>
        </p:spPr>
        <p:txBody>
          <a:bodyPr wrap="square" rtlCol="0">
            <a:spAutoFit/>
          </a:bodyPr>
          <a:lstStyle/>
          <a:p>
            <a:pPr>
              <a:lnSpc>
                <a:spcPct val="110000"/>
              </a:lnSpc>
            </a:pPr>
            <a:r>
              <a:rPr lang="hi-IN" sz="3600" dirty="0">
                <a:solidFill>
                  <a:schemeClr val="bg1"/>
                </a:solidFill>
                <a:effectLst/>
                <a:latin typeface="Calibri" panose="020F0502020204030204" pitchFamily="34" charset="0"/>
                <a:cs typeface="Calibri" panose="020F0502020204030204" pitchFamily="34" charset="0"/>
              </a:rPr>
              <a:t>गिनती 23:19</a:t>
            </a:r>
            <a:endParaRPr lang="en-US" sz="3600" dirty="0">
              <a:solidFill>
                <a:schemeClr val="bg1"/>
              </a:solidFill>
              <a:effectLst/>
              <a:latin typeface="Calibri" panose="020F0502020204030204" pitchFamily="34" charset="0"/>
              <a:cs typeface="Calibri" panose="020F0502020204030204" pitchFamily="34" charset="0"/>
            </a:endParaRPr>
          </a:p>
          <a:p>
            <a:pPr>
              <a:lnSpc>
                <a:spcPct val="110000"/>
              </a:lnSpc>
            </a:pPr>
            <a:r>
              <a:rPr lang="hi-IN" sz="3200" dirty="0">
                <a:solidFill>
                  <a:schemeClr val="bg1"/>
                </a:solidFill>
                <a:effectLst/>
                <a:latin typeface="Calibri" panose="020F0502020204030204" pitchFamily="34" charset="0"/>
                <a:cs typeface="Calibri" panose="020F0502020204030204" pitchFamily="34" charset="0"/>
              </a:rPr>
              <a:t>ईश्‍वर मनुष्य नहीं कि झूठ बोले, और न वह आदमी है कि अपनी इच्छा बदले। क्या जो कुछ उसने कहा उसे न करे? क्या वह वचन देकर उसे पूरा न करे?</a:t>
            </a:r>
          </a:p>
        </p:txBody>
      </p:sp>
    </p:spTree>
    <p:extLst>
      <p:ext uri="{BB962C8B-B14F-4D97-AF65-F5344CB8AC3E}">
        <p14:creationId xmlns:p14="http://schemas.microsoft.com/office/powerpoint/2010/main" val="3261432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68C8A0-A227-A5B2-B317-A40EA2CD00A9}"/>
            </a:ext>
          </a:extLst>
        </p:cNvPr>
        <p:cNvGrpSpPr/>
        <p:nvPr/>
      </p:nvGrpSpPr>
      <p:grpSpPr>
        <a:xfrm>
          <a:off x="0" y="0"/>
          <a:ext cx="0" cy="0"/>
          <a:chOff x="0" y="0"/>
          <a:chExt cx="0" cy="0"/>
        </a:xfrm>
      </p:grpSpPr>
      <p:pic>
        <p:nvPicPr>
          <p:cNvPr id="3" name="Picture 2" descr="A person holding a bible&#10;&#10;AI-generated content may be incorrect.">
            <a:extLst>
              <a:ext uri="{FF2B5EF4-FFF2-40B4-BE49-F238E27FC236}">
                <a16:creationId xmlns:a16="http://schemas.microsoft.com/office/drawing/2014/main" id="{5C347454-7B96-2D41-427D-2978F717951C}"/>
              </a:ext>
            </a:extLst>
          </p:cNvPr>
          <p:cNvPicPr>
            <a:picLocks noChangeAspect="1"/>
          </p:cNvPicPr>
          <p:nvPr/>
        </p:nvPicPr>
        <p:blipFill>
          <a:blip r:embed="rId2">
            <a:extLst>
              <a:ext uri="{28A0092B-C50C-407E-A947-70E740481C1C}">
                <a14:useLocalDpi xmlns:a14="http://schemas.microsoft.com/office/drawing/2010/main" val="0"/>
              </a:ext>
            </a:extLst>
          </a:blip>
          <a:srcRect b="19"/>
          <a:stretch>
            <a:fillRect/>
          </a:stretch>
        </p:blipFill>
        <p:spPr>
          <a:xfrm>
            <a:off x="20" y="1282"/>
            <a:ext cx="12191980" cy="6856718"/>
          </a:xfrm>
          <a:prstGeom prst="rect">
            <a:avLst/>
          </a:prstGeom>
        </p:spPr>
      </p:pic>
      <p:sp>
        <p:nvSpPr>
          <p:cNvPr id="6" name="TextBox 5">
            <a:extLst>
              <a:ext uri="{FF2B5EF4-FFF2-40B4-BE49-F238E27FC236}">
                <a16:creationId xmlns:a16="http://schemas.microsoft.com/office/drawing/2014/main" id="{CA228E3A-15E8-09FE-1272-434E43E50F2E}"/>
              </a:ext>
            </a:extLst>
          </p:cNvPr>
          <p:cNvSpPr txBox="1"/>
          <p:nvPr/>
        </p:nvSpPr>
        <p:spPr>
          <a:xfrm>
            <a:off x="527456" y="3188934"/>
            <a:ext cx="6070777" cy="480131"/>
          </a:xfrm>
          <a:prstGeom prst="rect">
            <a:avLst/>
          </a:prstGeom>
          <a:noFill/>
        </p:spPr>
        <p:txBody>
          <a:bodyPr wrap="square" rtlCol="0">
            <a:spAutoFit/>
          </a:bodyPr>
          <a:lstStyle/>
          <a:p>
            <a:pPr>
              <a:lnSpc>
                <a:spcPct val="60000"/>
              </a:lnSpc>
            </a:pPr>
            <a:r>
              <a:rPr lang="hi-IN" sz="3600" b="1" dirty="0">
                <a:solidFill>
                  <a:schemeClr val="bg1"/>
                </a:solidFill>
                <a:effectLst/>
                <a:latin typeface="Calibri" panose="020F0502020204030204" pitchFamily="34" charset="0"/>
                <a:cs typeface="Calibri" panose="020F0502020204030204" pitchFamily="34" charset="0"/>
              </a:rPr>
              <a:t>2</a:t>
            </a:r>
            <a:r>
              <a:rPr lang="en-US" sz="3600" b="1" dirty="0">
                <a:solidFill>
                  <a:schemeClr val="bg1"/>
                </a:solidFill>
                <a:effectLst/>
                <a:latin typeface="Calibri" panose="020F0502020204030204" pitchFamily="34" charset="0"/>
                <a:cs typeface="Calibri" panose="020F0502020204030204" pitchFamily="34" charset="0"/>
              </a:rPr>
              <a:t>.</a:t>
            </a:r>
            <a:r>
              <a:rPr lang="hi-IN" sz="3600" b="1" dirty="0">
                <a:solidFill>
                  <a:schemeClr val="bg1"/>
                </a:solidFill>
                <a:effectLst/>
                <a:latin typeface="Calibri" panose="020F0502020204030204" pitchFamily="34" charset="0"/>
                <a:cs typeface="Calibri" panose="020F0502020204030204" pitchFamily="34" charset="0"/>
              </a:rPr>
              <a:t> परमेश्वर का वचन सत्य है</a:t>
            </a:r>
          </a:p>
        </p:txBody>
      </p:sp>
    </p:spTree>
    <p:extLst>
      <p:ext uri="{BB962C8B-B14F-4D97-AF65-F5344CB8AC3E}">
        <p14:creationId xmlns:p14="http://schemas.microsoft.com/office/powerpoint/2010/main" val="13192613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6BD5CB-6033-88C2-1F92-37075A7EE0D7}"/>
            </a:ext>
          </a:extLst>
        </p:cNvPr>
        <p:cNvGrpSpPr/>
        <p:nvPr/>
      </p:nvGrpSpPr>
      <p:grpSpPr>
        <a:xfrm>
          <a:off x="0" y="0"/>
          <a:ext cx="0" cy="0"/>
          <a:chOff x="0" y="0"/>
          <a:chExt cx="0" cy="0"/>
        </a:xfrm>
      </p:grpSpPr>
      <p:pic>
        <p:nvPicPr>
          <p:cNvPr id="3" name="Picture 2" descr="A person holding a bible&#10;&#10;AI-generated content may be incorrect.">
            <a:extLst>
              <a:ext uri="{FF2B5EF4-FFF2-40B4-BE49-F238E27FC236}">
                <a16:creationId xmlns:a16="http://schemas.microsoft.com/office/drawing/2014/main" id="{3E0B3B36-2176-DBB1-A1E1-EF2A3439F42E}"/>
              </a:ext>
            </a:extLst>
          </p:cNvPr>
          <p:cNvPicPr>
            <a:picLocks noChangeAspect="1"/>
          </p:cNvPicPr>
          <p:nvPr/>
        </p:nvPicPr>
        <p:blipFill>
          <a:blip r:embed="rId2">
            <a:extLst>
              <a:ext uri="{28A0092B-C50C-407E-A947-70E740481C1C}">
                <a14:useLocalDpi xmlns:a14="http://schemas.microsoft.com/office/drawing/2010/main" val="0"/>
              </a:ext>
            </a:extLst>
          </a:blip>
          <a:srcRect b="19"/>
          <a:stretch>
            <a:fillRect/>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C32C6AA7-AD9E-5F2E-F0F0-F6F745E263A8}"/>
              </a:ext>
            </a:extLst>
          </p:cNvPr>
          <p:cNvSpPr txBox="1"/>
          <p:nvPr/>
        </p:nvSpPr>
        <p:spPr>
          <a:xfrm>
            <a:off x="680602" y="2542603"/>
            <a:ext cx="6559444" cy="1772793"/>
          </a:xfrm>
          <a:prstGeom prst="rect">
            <a:avLst/>
          </a:prstGeom>
          <a:noFill/>
        </p:spPr>
        <p:txBody>
          <a:bodyPr wrap="square" rtlCol="0">
            <a:spAutoFit/>
          </a:bodyPr>
          <a:lstStyle/>
          <a:p>
            <a:pPr>
              <a:lnSpc>
                <a:spcPct val="110000"/>
              </a:lnSpc>
            </a:pPr>
            <a:r>
              <a:rPr lang="hi-IN" sz="3600" dirty="0">
                <a:solidFill>
                  <a:schemeClr val="bg1"/>
                </a:solidFill>
                <a:effectLst/>
                <a:latin typeface="Calibri" panose="020F0502020204030204" pitchFamily="34" charset="0"/>
                <a:cs typeface="Calibri" panose="020F0502020204030204" pitchFamily="34" charset="0"/>
              </a:rPr>
              <a:t>यूहन्ना 17:17</a:t>
            </a:r>
            <a:endParaRPr lang="en-US" sz="3600" dirty="0">
              <a:solidFill>
                <a:schemeClr val="bg1"/>
              </a:solidFill>
              <a:effectLst/>
              <a:latin typeface="Calibri" panose="020F0502020204030204" pitchFamily="34" charset="0"/>
              <a:cs typeface="Calibri" panose="020F0502020204030204" pitchFamily="34" charset="0"/>
            </a:endParaRPr>
          </a:p>
          <a:p>
            <a:pPr>
              <a:lnSpc>
                <a:spcPct val="110000"/>
              </a:lnSpc>
            </a:pPr>
            <a:r>
              <a:rPr lang="hi-IN" sz="3200" dirty="0">
                <a:solidFill>
                  <a:schemeClr val="bg1"/>
                </a:solidFill>
                <a:effectLst/>
                <a:latin typeface="Calibri" panose="020F0502020204030204" pitchFamily="34" charset="0"/>
                <a:cs typeface="Calibri" panose="020F0502020204030204" pitchFamily="34" charset="0"/>
              </a:rPr>
              <a:t>सत्य के द्वारा उन्हें पवित्र कर : तेरा वचन सत्य है। </a:t>
            </a:r>
          </a:p>
        </p:txBody>
      </p:sp>
    </p:spTree>
    <p:extLst>
      <p:ext uri="{BB962C8B-B14F-4D97-AF65-F5344CB8AC3E}">
        <p14:creationId xmlns:p14="http://schemas.microsoft.com/office/powerpoint/2010/main" val="851716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B83F9B-2A57-F1AF-5A48-DEF57FA26D47}"/>
            </a:ext>
          </a:extLst>
        </p:cNvPr>
        <p:cNvGrpSpPr/>
        <p:nvPr/>
      </p:nvGrpSpPr>
      <p:grpSpPr>
        <a:xfrm>
          <a:off x="0" y="0"/>
          <a:ext cx="0" cy="0"/>
          <a:chOff x="0" y="0"/>
          <a:chExt cx="0" cy="0"/>
        </a:xfrm>
      </p:grpSpPr>
      <p:pic>
        <p:nvPicPr>
          <p:cNvPr id="3" name="Picture 2" descr="A person holding a bible&#10;&#10;AI-generated content may be incorrect.">
            <a:extLst>
              <a:ext uri="{FF2B5EF4-FFF2-40B4-BE49-F238E27FC236}">
                <a16:creationId xmlns:a16="http://schemas.microsoft.com/office/drawing/2014/main" id="{61AA4E2E-F64F-2AA6-CC38-36C7D2C48103}"/>
              </a:ext>
            </a:extLst>
          </p:cNvPr>
          <p:cNvPicPr>
            <a:picLocks noChangeAspect="1"/>
          </p:cNvPicPr>
          <p:nvPr/>
        </p:nvPicPr>
        <p:blipFill>
          <a:blip r:embed="rId2">
            <a:extLst>
              <a:ext uri="{28A0092B-C50C-407E-A947-70E740481C1C}">
                <a14:useLocalDpi xmlns:a14="http://schemas.microsoft.com/office/drawing/2010/main" val="0"/>
              </a:ext>
            </a:extLst>
          </a:blip>
          <a:srcRect b="19"/>
          <a:stretch>
            <a:fillRect/>
          </a:stretch>
        </p:blipFill>
        <p:spPr>
          <a:xfrm>
            <a:off x="20" y="1282"/>
            <a:ext cx="12191980" cy="6856718"/>
          </a:xfrm>
          <a:prstGeom prst="rect">
            <a:avLst/>
          </a:prstGeom>
        </p:spPr>
      </p:pic>
      <p:sp>
        <p:nvSpPr>
          <p:cNvPr id="6" name="TextBox 5">
            <a:extLst>
              <a:ext uri="{FF2B5EF4-FFF2-40B4-BE49-F238E27FC236}">
                <a16:creationId xmlns:a16="http://schemas.microsoft.com/office/drawing/2014/main" id="{09A969B3-7BEF-D6FF-ABF1-DF68DF33271E}"/>
              </a:ext>
            </a:extLst>
          </p:cNvPr>
          <p:cNvSpPr txBox="1"/>
          <p:nvPr/>
        </p:nvSpPr>
        <p:spPr>
          <a:xfrm>
            <a:off x="514930" y="2828835"/>
            <a:ext cx="6070777" cy="1200329"/>
          </a:xfrm>
          <a:prstGeom prst="rect">
            <a:avLst/>
          </a:prstGeom>
          <a:noFill/>
        </p:spPr>
        <p:txBody>
          <a:bodyPr wrap="square" rtlCol="0">
            <a:spAutoFit/>
          </a:bodyPr>
          <a:lstStyle/>
          <a:p>
            <a:r>
              <a:rPr lang="hi-IN" sz="3600" b="1" dirty="0">
                <a:solidFill>
                  <a:schemeClr val="bg1"/>
                </a:solidFill>
                <a:effectLst/>
                <a:latin typeface="Calibri" panose="020F0502020204030204" pitchFamily="34" charset="0"/>
                <a:cs typeface="Calibri" panose="020F0502020204030204" pitchFamily="34" charset="0"/>
              </a:rPr>
              <a:t>3</a:t>
            </a:r>
            <a:r>
              <a:rPr lang="en-US" sz="3600" b="1" dirty="0">
                <a:solidFill>
                  <a:schemeClr val="bg1"/>
                </a:solidFill>
                <a:effectLst/>
                <a:latin typeface="Calibri" panose="020F0502020204030204" pitchFamily="34" charset="0"/>
                <a:cs typeface="Calibri" panose="020F0502020204030204" pitchFamily="34" charset="0"/>
              </a:rPr>
              <a:t>.</a:t>
            </a:r>
            <a:r>
              <a:rPr lang="hi-IN" sz="3600" b="1" dirty="0">
                <a:solidFill>
                  <a:schemeClr val="bg1"/>
                </a:solidFill>
                <a:effectLst/>
                <a:latin typeface="Calibri" panose="020F0502020204030204" pitchFamily="34" charset="0"/>
                <a:cs typeface="Calibri" panose="020F0502020204030204" pitchFamily="34" charset="0"/>
              </a:rPr>
              <a:t> परमेश्वर अपने वचन से कभी नहीं चूकता</a:t>
            </a:r>
          </a:p>
        </p:txBody>
      </p:sp>
    </p:spTree>
    <p:extLst>
      <p:ext uri="{BB962C8B-B14F-4D97-AF65-F5344CB8AC3E}">
        <p14:creationId xmlns:p14="http://schemas.microsoft.com/office/powerpoint/2010/main" val="827636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0CB687-B9A6-9032-7F84-95A0B2BEA44E}"/>
            </a:ext>
          </a:extLst>
        </p:cNvPr>
        <p:cNvGrpSpPr/>
        <p:nvPr/>
      </p:nvGrpSpPr>
      <p:grpSpPr>
        <a:xfrm>
          <a:off x="0" y="0"/>
          <a:ext cx="0" cy="0"/>
          <a:chOff x="0" y="0"/>
          <a:chExt cx="0" cy="0"/>
        </a:xfrm>
      </p:grpSpPr>
      <p:pic>
        <p:nvPicPr>
          <p:cNvPr id="3" name="Picture 2" descr="A person holding a bible&#10;&#10;AI-generated content may be incorrect.">
            <a:extLst>
              <a:ext uri="{FF2B5EF4-FFF2-40B4-BE49-F238E27FC236}">
                <a16:creationId xmlns:a16="http://schemas.microsoft.com/office/drawing/2014/main" id="{2F6557A7-2248-3600-E4D0-AD37388E2EEF}"/>
              </a:ext>
            </a:extLst>
          </p:cNvPr>
          <p:cNvPicPr>
            <a:picLocks noChangeAspect="1"/>
          </p:cNvPicPr>
          <p:nvPr/>
        </p:nvPicPr>
        <p:blipFill>
          <a:blip r:embed="rId2">
            <a:extLst>
              <a:ext uri="{28A0092B-C50C-407E-A947-70E740481C1C}">
                <a14:useLocalDpi xmlns:a14="http://schemas.microsoft.com/office/drawing/2010/main" val="0"/>
              </a:ext>
            </a:extLst>
          </a:blip>
          <a:srcRect b="19"/>
          <a:stretch>
            <a:fillRect/>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485D8257-078E-D8E4-3EC3-A619FEFC1584}"/>
              </a:ext>
            </a:extLst>
          </p:cNvPr>
          <p:cNvSpPr txBox="1"/>
          <p:nvPr/>
        </p:nvSpPr>
        <p:spPr>
          <a:xfrm>
            <a:off x="668076" y="2271760"/>
            <a:ext cx="6559444" cy="2314480"/>
          </a:xfrm>
          <a:prstGeom prst="rect">
            <a:avLst/>
          </a:prstGeom>
          <a:noFill/>
        </p:spPr>
        <p:txBody>
          <a:bodyPr wrap="square" rtlCol="0">
            <a:spAutoFit/>
          </a:bodyPr>
          <a:lstStyle/>
          <a:p>
            <a:pPr>
              <a:lnSpc>
                <a:spcPct val="110000"/>
              </a:lnSpc>
            </a:pPr>
            <a:r>
              <a:rPr lang="hi-IN" sz="3600" dirty="0">
                <a:solidFill>
                  <a:schemeClr val="bg1"/>
                </a:solidFill>
                <a:effectLst/>
                <a:latin typeface="Calibri" panose="020F0502020204030204" pitchFamily="34" charset="0"/>
                <a:cs typeface="Calibri" panose="020F0502020204030204" pitchFamily="34" charset="0"/>
              </a:rPr>
              <a:t>यिर्मयाह 1:12</a:t>
            </a:r>
            <a:endParaRPr lang="en-US" sz="3600" dirty="0">
              <a:solidFill>
                <a:schemeClr val="bg1"/>
              </a:solidFill>
              <a:effectLst/>
              <a:latin typeface="Calibri" panose="020F0502020204030204" pitchFamily="34" charset="0"/>
              <a:cs typeface="Calibri" panose="020F0502020204030204" pitchFamily="34" charset="0"/>
            </a:endParaRPr>
          </a:p>
          <a:p>
            <a:pPr>
              <a:lnSpc>
                <a:spcPct val="110000"/>
              </a:lnSpc>
            </a:pPr>
            <a:r>
              <a:rPr lang="hi-IN" sz="3200" dirty="0">
                <a:solidFill>
                  <a:schemeClr val="bg1"/>
                </a:solidFill>
                <a:effectLst/>
                <a:latin typeface="Calibri" panose="020F0502020204030204" pitchFamily="34" charset="0"/>
                <a:cs typeface="Calibri" panose="020F0502020204030204" pitchFamily="34" charset="0"/>
              </a:rPr>
              <a:t>तब यहोवा ने मुझ से कहा, “तुझे ठीक दिखाई पड़ता है, क्योंकि मैं अपने वचन को पूरा करने के लिये जागृत हूँ।”</a:t>
            </a:r>
          </a:p>
        </p:txBody>
      </p:sp>
    </p:spTree>
    <p:extLst>
      <p:ext uri="{BB962C8B-B14F-4D97-AF65-F5344CB8AC3E}">
        <p14:creationId xmlns:p14="http://schemas.microsoft.com/office/powerpoint/2010/main" val="23620490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13674</TotalTime>
  <Words>347</Words>
  <Application>Microsoft Macintosh PowerPoint</Application>
  <PresentationFormat>Widescreen</PresentationFormat>
  <Paragraphs>26</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Graphic Designer</dc:creator>
  <cp:lastModifiedBy>APCWO Media License</cp:lastModifiedBy>
  <cp:revision>2646</cp:revision>
  <dcterms:created xsi:type="dcterms:W3CDTF">2022-04-28T10:27:37Z</dcterms:created>
  <dcterms:modified xsi:type="dcterms:W3CDTF">2025-09-04T10:41:19Z</dcterms:modified>
</cp:coreProperties>
</file>